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87" r:id="rId6"/>
    <p:sldId id="264" r:id="rId7"/>
    <p:sldId id="260" r:id="rId8"/>
    <p:sldId id="286" r:id="rId9"/>
    <p:sldId id="271" r:id="rId10"/>
    <p:sldId id="272" r:id="rId11"/>
    <p:sldId id="288" r:id="rId12"/>
    <p:sldId id="280" r:id="rId13"/>
    <p:sldId id="273" r:id="rId14"/>
    <p:sldId id="289" r:id="rId15"/>
    <p:sldId id="274" r:id="rId16"/>
    <p:sldId id="268" r:id="rId17"/>
    <p:sldId id="270" r:id="rId18"/>
    <p:sldId id="279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</a:b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專案操作手冊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991450"/>
            <a:ext cx="9144000" cy="51802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報告人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曾柏翰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Products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t="13308" b="5647"/>
          <a:stretch>
            <a:fillRect/>
          </a:stretch>
        </p:blipFill>
        <p:spPr>
          <a:xfrm>
            <a:off x="245745" y="1691005"/>
            <a:ext cx="7069455" cy="322326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626110" y="2924175"/>
            <a:ext cx="1160145" cy="4927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82047" y="2338527"/>
            <a:ext cx="38404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點選連結可直接移動到指定產品位置</a:t>
            </a:r>
            <a:endParaRPr lang="zh-TW" altLang="en-US" dirty="0"/>
          </a:p>
        </p:txBody>
      </p:sp>
      <p:pic>
        <p:nvPicPr>
          <p:cNvPr id="3" name="內容版面配置區 3"/>
          <p:cNvPicPr>
            <a:picLocks noChangeAspect="1"/>
          </p:cNvPicPr>
          <p:nvPr/>
        </p:nvPicPr>
        <p:blipFill>
          <a:blip r:embed="rId2"/>
          <a:srcRect t="14111" b="11075"/>
          <a:stretch>
            <a:fillRect/>
          </a:stretch>
        </p:blipFill>
        <p:spPr>
          <a:xfrm>
            <a:off x="5217795" y="3937635"/>
            <a:ext cx="6753860" cy="281178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5515610" y="3779520"/>
            <a:ext cx="1492885" cy="5270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>
            <a:off x="1929130" y="3273425"/>
            <a:ext cx="3703320" cy="803275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sym typeface="+mn-ea"/>
              </a:rPr>
              <a:t>Products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t="14111" b="11075"/>
          <a:stretch>
            <a:fillRect/>
          </a:stretch>
        </p:blipFill>
        <p:spPr>
          <a:xfrm>
            <a:off x="2228215" y="2466340"/>
            <a:ext cx="7735570" cy="325564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2406015" y="3585845"/>
            <a:ext cx="774700" cy="466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806552" y="3635832"/>
            <a:ext cx="31546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點選連結可直接移動到最上方</a:t>
            </a:r>
            <a:endParaRPr lang="zh-TW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ChangeAspect="1"/>
          </p:cNvPicPr>
          <p:nvPr>
            <p:ph idx="1"/>
          </p:nvPr>
        </p:nvPicPr>
        <p:blipFill>
          <a:blip r:embed="rId1"/>
          <a:srcRect t="12695" b="6654"/>
          <a:stretch>
            <a:fillRect/>
          </a:stretch>
        </p:blipFill>
        <p:spPr>
          <a:xfrm>
            <a:off x="2227580" y="2386965"/>
            <a:ext cx="7735570" cy="350964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所有產品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4378960" y="2673985"/>
            <a:ext cx="476885" cy="3524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797787" y="3091637"/>
            <a:ext cx="4968875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點選</a:t>
            </a:r>
            <a:r>
              <a:rPr lang="en-US" altLang="zh-TW" dirty="0"/>
              <a:t>SALE</a:t>
            </a:r>
            <a:r>
              <a:rPr lang="zh-TW" altLang="en-US" dirty="0"/>
              <a:t>可以看到目前產品的種類、數量及</a:t>
            </a:r>
            <a:r>
              <a:rPr lang="zh-TW" altLang="en-US" dirty="0"/>
              <a:t>價格</a:t>
            </a:r>
            <a:endParaRPr lang="zh-TW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ChangeAspect="1"/>
          </p:cNvPicPr>
          <p:nvPr>
            <p:ph idx="1"/>
          </p:nvPr>
        </p:nvPicPr>
        <p:blipFill>
          <a:blip r:embed="rId1"/>
          <a:srcRect t="12695" b="6654"/>
          <a:stretch>
            <a:fillRect/>
          </a:stretch>
        </p:blipFill>
        <p:spPr>
          <a:xfrm>
            <a:off x="438150" y="1691005"/>
            <a:ext cx="7735570" cy="350964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所有產品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1002030" y="2755900"/>
            <a:ext cx="739775" cy="4394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614022" y="2518232"/>
            <a:ext cx="33832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點選開始訂購，跳轉到訂購頁面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rcRect l="-2847" t="12895" b="5156"/>
          <a:stretch>
            <a:fillRect/>
          </a:stretch>
        </p:blipFill>
        <p:spPr>
          <a:xfrm>
            <a:off x="5480685" y="3769360"/>
            <a:ext cx="6033770" cy="2704465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1815465" y="3261995"/>
            <a:ext cx="3832225" cy="118364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訂購單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1"/>
          <a:srcRect t="6450" b="5443"/>
          <a:stretch>
            <a:fillRect/>
          </a:stretch>
        </p:blipFill>
        <p:spPr>
          <a:xfrm>
            <a:off x="1697355" y="1834515"/>
            <a:ext cx="9603740" cy="4759960"/>
          </a:xfrm>
        </p:spPr>
      </p:pic>
      <p:sp>
        <p:nvSpPr>
          <p:cNvPr id="6" name="橢圓 5"/>
          <p:cNvSpPr/>
          <p:nvPr/>
        </p:nvSpPr>
        <p:spPr>
          <a:xfrm>
            <a:off x="4984115" y="2624455"/>
            <a:ext cx="739775" cy="4394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cxnSp>
        <p:nvCxnSpPr>
          <p:cNvPr id="3" name="直線單箭頭接點 2"/>
          <p:cNvCxnSpPr/>
          <p:nvPr/>
        </p:nvCxnSpPr>
        <p:spPr>
          <a:xfrm flipH="1">
            <a:off x="3574415" y="2901950"/>
            <a:ext cx="1111885" cy="351155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588135" y="2797175"/>
            <a:ext cx="1657350" cy="19907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574142" y="3694252"/>
            <a:ext cx="72694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點選新增，下方會出現目前新增及已經新增產品項目，及全部品項</a:t>
            </a:r>
            <a:r>
              <a:rPr lang="zh-TW" altLang="en-US" dirty="0"/>
              <a:t>總額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1532890" y="4856480"/>
            <a:ext cx="739775" cy="4394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543537" y="5295722"/>
            <a:ext cx="36118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點選確定訂購，則會顯示訂購成功</a:t>
            </a:r>
            <a:endParaRPr lang="zh-TW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訂購成功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1"/>
          <a:srcRect t="8055" b="12885"/>
          <a:stretch>
            <a:fillRect/>
          </a:stretch>
        </p:blipFill>
        <p:spPr>
          <a:xfrm>
            <a:off x="1456055" y="1921510"/>
            <a:ext cx="9745345" cy="4334510"/>
          </a:xfrm>
        </p:spPr>
      </p:pic>
      <p:sp>
        <p:nvSpPr>
          <p:cNvPr id="9" name="文字方塊 8"/>
          <p:cNvSpPr txBox="1"/>
          <p:nvPr/>
        </p:nvSpPr>
        <p:spPr>
          <a:xfrm>
            <a:off x="2289537" y="5890082"/>
            <a:ext cx="61264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點選確定訂購，則會顯示訂購成功，並且顯示回首頁之連結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303020" y="4892675"/>
            <a:ext cx="1981835" cy="5435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cxnSp>
        <p:nvCxnSpPr>
          <p:cNvPr id="4" name="直線單箭頭接點 3"/>
          <p:cNvCxnSpPr/>
          <p:nvPr/>
        </p:nvCxnSpPr>
        <p:spPr>
          <a:xfrm>
            <a:off x="1881505" y="5524500"/>
            <a:ext cx="789305" cy="324485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rcRect t="13804" b="6388"/>
          <a:stretch>
            <a:fillRect/>
          </a:stretch>
        </p:blipFill>
        <p:spPr>
          <a:xfrm>
            <a:off x="184150" y="1433830"/>
            <a:ext cx="8303895" cy="372808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登出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rcRect t="7048" r="62557" b="63117"/>
          <a:stretch>
            <a:fillRect/>
          </a:stretch>
        </p:blipFill>
        <p:spPr>
          <a:xfrm>
            <a:off x="5727700" y="3881120"/>
            <a:ext cx="6373495" cy="2856865"/>
          </a:xfrm>
        </p:spPr>
      </p:pic>
      <p:sp>
        <p:nvSpPr>
          <p:cNvPr id="6" name="橢圓 5"/>
          <p:cNvSpPr/>
          <p:nvPr/>
        </p:nvSpPr>
        <p:spPr>
          <a:xfrm>
            <a:off x="432435" y="2185670"/>
            <a:ext cx="739775" cy="4394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685017" y="2513787"/>
            <a:ext cx="29260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點選登出，則顯示登出畫面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>
            <a:off x="1101090" y="2879725"/>
            <a:ext cx="4559935" cy="1618615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0420" y="3311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Thanks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ChangeAspect="1"/>
          </p:cNvPicPr>
          <p:nvPr>
            <p:ph idx="1"/>
          </p:nvPr>
        </p:nvPicPr>
        <p:blipFill>
          <a:blip r:embed="rId1"/>
          <a:srcRect t="12899" b="5633"/>
          <a:stretch>
            <a:fillRect/>
          </a:stretch>
        </p:blipFill>
        <p:spPr>
          <a:xfrm>
            <a:off x="2228215" y="2386965"/>
            <a:ext cx="7735570" cy="35452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首頁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2583623" y="3076668"/>
            <a:ext cx="746620" cy="53689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638358" y="3160450"/>
            <a:ext cx="133882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登入</a:t>
            </a:r>
            <a:r>
              <a:rPr lang="zh-TW" altLang="en-US" dirty="0"/>
              <a:t>及註冊</a:t>
            </a:r>
            <a:endParaRPr lang="zh-TW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t="14111" b="6858"/>
          <a:stretch>
            <a:fillRect/>
          </a:stretch>
        </p:blipFill>
        <p:spPr>
          <a:xfrm>
            <a:off x="2227580" y="2439670"/>
            <a:ext cx="7735570" cy="343916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註冊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1831975" y="2402205"/>
            <a:ext cx="2049780" cy="17805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382850" y="3191067"/>
            <a:ext cx="133882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使用者註冊</a:t>
            </a:r>
            <a:endParaRPr lang="zh-TW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ChangeAspect="1"/>
          </p:cNvPicPr>
          <p:nvPr>
            <p:ph idx="1"/>
          </p:nvPr>
        </p:nvPicPr>
        <p:blipFill>
          <a:blip r:embed="rId1"/>
          <a:srcRect t="15322" b="8668"/>
          <a:stretch>
            <a:fillRect/>
          </a:stretch>
        </p:blipFill>
        <p:spPr>
          <a:xfrm>
            <a:off x="2228215" y="2509520"/>
            <a:ext cx="7735570" cy="330771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註冊失敗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1831975" y="2402205"/>
            <a:ext cx="2058670" cy="195516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382850" y="3191067"/>
            <a:ext cx="17830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使用者註冊失敗</a:t>
            </a:r>
            <a:endParaRPr lang="zh-TW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註冊成功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跳轉首頁再進行登入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7" name="內容版面配置區 6"/>
          <p:cNvPicPr>
            <a:picLocks noChangeAspect="1"/>
          </p:cNvPicPr>
          <p:nvPr>
            <p:ph idx="1"/>
          </p:nvPr>
        </p:nvPicPr>
        <p:blipFill>
          <a:blip r:embed="rId1"/>
          <a:srcRect t="13702" b="6654"/>
          <a:stretch>
            <a:fillRect/>
          </a:stretch>
        </p:blipFill>
        <p:spPr>
          <a:xfrm>
            <a:off x="2227580" y="2421890"/>
            <a:ext cx="7735570" cy="34658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t="14280" b="6176"/>
          <a:stretch>
            <a:fillRect/>
          </a:stretch>
        </p:blipFill>
        <p:spPr>
          <a:xfrm>
            <a:off x="1899920" y="2339975"/>
            <a:ext cx="8077835" cy="361505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登入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1519555" y="2339975"/>
            <a:ext cx="1738630" cy="142176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437617" y="3025597"/>
            <a:ext cx="133882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使用者登入</a:t>
            </a:r>
            <a:endParaRPr lang="zh-TW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ChangeAspect="1"/>
          </p:cNvPicPr>
          <p:nvPr>
            <p:ph idx="1"/>
          </p:nvPr>
        </p:nvPicPr>
        <p:blipFill>
          <a:blip r:embed="rId1"/>
          <a:srcRect t="12695" b="5633"/>
          <a:stretch>
            <a:fillRect/>
          </a:stretch>
        </p:blipFill>
        <p:spPr>
          <a:xfrm>
            <a:off x="2227580" y="2378075"/>
            <a:ext cx="7735570" cy="35540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登入之後跳轉首頁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2371090" y="3620770"/>
            <a:ext cx="1668780" cy="147383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183107" y="3245942"/>
            <a:ext cx="49834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在首頁直接點選圖片或是文字及跳轉到產品頁面</a:t>
            </a:r>
            <a:endParaRPr lang="zh-TW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About</a:t>
            </a:r>
            <a:r>
              <a:rPr lang="en-US" altLang="zh-TW" dirty="0"/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Us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t="13702" b="6245"/>
          <a:stretch>
            <a:fillRect/>
          </a:stretch>
        </p:blipFill>
        <p:spPr>
          <a:xfrm>
            <a:off x="2227580" y="2421890"/>
            <a:ext cx="7735570" cy="348361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3203575" y="2664460"/>
            <a:ext cx="800735" cy="50101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191362" y="3042742"/>
            <a:ext cx="10972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網站介紹</a:t>
            </a:r>
            <a:endParaRPr lang="zh-TW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Products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t="13308" b="5647"/>
          <a:stretch>
            <a:fillRect/>
          </a:stretch>
        </p:blipFill>
        <p:spPr>
          <a:xfrm>
            <a:off x="2227580" y="2404745"/>
            <a:ext cx="7735570" cy="352679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3756660" y="2664460"/>
            <a:ext cx="800735" cy="50101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928597" y="2911297"/>
            <a:ext cx="15544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網站產品</a:t>
            </a:r>
            <a:r>
              <a:rPr lang="zh-TW" altLang="en-US" dirty="0"/>
              <a:t>介紹</a:t>
            </a:r>
            <a:endParaRPr lang="zh-TW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</Words>
  <Application>WPS Presentation</Application>
  <PresentationFormat>寬螢幕</PresentationFormat>
  <Paragraphs>66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新細明體</vt:lpstr>
      <vt:lpstr>Wingdings</vt:lpstr>
      <vt:lpstr>Times New Roman</vt:lpstr>
      <vt:lpstr>微軟正黑體</vt:lpstr>
      <vt:lpstr>Microsoft YaHei</vt:lpstr>
      <vt:lpstr>SimSun</vt:lpstr>
      <vt:lpstr>Arial Unicode MS</vt:lpstr>
      <vt:lpstr>新細明體</vt:lpstr>
      <vt:lpstr>Calibri Light</vt:lpstr>
      <vt:lpstr>Calibri</vt:lpstr>
      <vt:lpstr>Office 佈景主題</vt:lpstr>
      <vt:lpstr> 專案操作手冊</vt:lpstr>
      <vt:lpstr>首頁</vt:lpstr>
      <vt:lpstr>註冊</vt:lpstr>
      <vt:lpstr>註冊</vt:lpstr>
      <vt:lpstr>登入之後跳轉首頁</vt:lpstr>
      <vt:lpstr>登入</vt:lpstr>
      <vt:lpstr>登入之後跳轉首頁</vt:lpstr>
      <vt:lpstr>About Us</vt:lpstr>
      <vt:lpstr>Products</vt:lpstr>
      <vt:lpstr>Products</vt:lpstr>
      <vt:lpstr>PowerPoint 演示文稿</vt:lpstr>
      <vt:lpstr>所有產品</vt:lpstr>
      <vt:lpstr>所有產品</vt:lpstr>
      <vt:lpstr>訂購單</vt:lpstr>
      <vt:lpstr>訂購成功</vt:lpstr>
      <vt:lpstr>登出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全端程式設計 專案操作手冊</dc:title>
  <dc:creator>user</dc:creator>
  <cp:lastModifiedBy>user</cp:lastModifiedBy>
  <cp:revision>15</cp:revision>
  <dcterms:created xsi:type="dcterms:W3CDTF">2022-12-15T05:03:00Z</dcterms:created>
  <dcterms:modified xsi:type="dcterms:W3CDTF">2022-12-24T14:47:30Z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